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72" r:id="rId3"/>
    <p:sldId id="277" r:id="rId4"/>
    <p:sldId id="30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2A8D7C"/>
    <a:srgbClr val="BD40D4"/>
    <a:srgbClr val="31A38F"/>
    <a:srgbClr val="37B5A1"/>
    <a:srgbClr val="39B9A6"/>
    <a:srgbClr val="52CA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AAEF8-D2B1-4A44-AC26-FCD9D488144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29276-13D9-43FF-AF53-388D66E12A7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9.wmf"/><Relationship Id="rId1" Type="http://schemas.openxmlformats.org/officeDocument/2006/relationships/oleObject" Target="../embeddings/oleObject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871"/>
          <a:stretch>
            <a:fillRect/>
          </a:stretch>
        </p:blipFill>
        <p:spPr>
          <a:xfrm>
            <a:off x="0" y="1071"/>
            <a:ext cx="12192000" cy="76301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95741" y="199433"/>
            <a:ext cx="93311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中兴金融科技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大数据应用服务开放网关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246" y="229742"/>
            <a:ext cx="1323013" cy="3357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748" b="123"/>
          <a:stretch>
            <a:fillRect/>
          </a:stretch>
        </p:blipFill>
        <p:spPr>
          <a:xfrm>
            <a:off x="0" y="6088185"/>
            <a:ext cx="12192000" cy="763017"/>
          </a:xfrm>
          <a:prstGeom prst="rect">
            <a:avLst/>
          </a:prstGeom>
        </p:spPr>
      </p:pic>
      <p:pic>
        <p:nvPicPr>
          <p:cNvPr id="5" name="图片 4" descr="图片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35" y="1167130"/>
            <a:ext cx="6562090" cy="4523740"/>
          </a:xfrm>
          <a:prstGeom prst="rect">
            <a:avLst/>
          </a:prstGeom>
        </p:spPr>
      </p:pic>
      <p:pic>
        <p:nvPicPr>
          <p:cNvPr id="7" name="图片 6" descr="图片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575" y="814705"/>
            <a:ext cx="4933315" cy="52285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30000">
        <p:zoom dir="in"/>
      </p:transition>
    </mc:Choice>
    <mc:Fallback>
      <p:transition spd="slow" advTm="30000">
        <p:zoom dir="in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12192000" cy="685585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3246" y="229742"/>
            <a:ext cx="1323013" cy="33573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5741" y="199433"/>
            <a:ext cx="93311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中兴金融科技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 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大数据应用服务开放网关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首页_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068705"/>
            <a:ext cx="10058400" cy="472059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  <a:softEdge rad="31750"/>
          </a:effectLst>
        </p:spPr>
      </p:pic>
      <p:sp>
        <p:nvSpPr>
          <p:cNvPr id="10" name="矩形 9"/>
          <p:cNvSpPr/>
          <p:nvPr/>
        </p:nvSpPr>
        <p:spPr>
          <a:xfrm>
            <a:off x="9130030" y="1068705"/>
            <a:ext cx="18084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zh-CN" sz="3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服务网关</a:t>
            </a:r>
            <a:endParaRPr lang="zh-CN" altLang="zh-CN" sz="3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API注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351280"/>
            <a:ext cx="10058400" cy="415480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  <a:softEdge rad="31750"/>
          </a:effectLst>
        </p:spPr>
      </p:pic>
      <p:sp>
        <p:nvSpPr>
          <p:cNvPr id="13" name="矩形 12"/>
          <p:cNvSpPr/>
          <p:nvPr/>
        </p:nvSpPr>
        <p:spPr>
          <a:xfrm>
            <a:off x="8863965" y="1446530"/>
            <a:ext cx="201168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应用服务</a:t>
            </a:r>
            <a:endParaRPr lang="zh-CN" altLang="en-US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36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授权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1354455"/>
            <a:ext cx="10058400" cy="414845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  <a:softEdge rad="31750"/>
          </a:effectLst>
        </p:spPr>
      </p:pic>
      <p:sp>
        <p:nvSpPr>
          <p:cNvPr id="15" name="矩形 14"/>
          <p:cNvSpPr/>
          <p:nvPr/>
        </p:nvSpPr>
        <p:spPr>
          <a:xfrm>
            <a:off x="9220200" y="1446530"/>
            <a:ext cx="18084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授权管理</a:t>
            </a:r>
            <a:endParaRPr lang="zh-CN" altLang="en-US" sz="3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 descr="流量控制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1348105"/>
            <a:ext cx="10058400" cy="4161155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  <a:softEdge rad="31750"/>
          </a:effectLst>
        </p:spPr>
      </p:pic>
      <p:sp>
        <p:nvSpPr>
          <p:cNvPr id="17" name="矩形 16"/>
          <p:cNvSpPr/>
          <p:nvPr/>
        </p:nvSpPr>
        <p:spPr>
          <a:xfrm>
            <a:off x="9100185" y="1446530"/>
            <a:ext cx="1808480" cy="58356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3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流量控制</a:t>
            </a:r>
            <a:endParaRPr lang="zh-CN" altLang="en-US" sz="3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500"/>
                            </p:stCondLst>
                            <p:childTnLst>
                              <p:par>
                                <p:cTn id="72" presetID="2" presetClass="exit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8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3" grpId="1"/>
      <p:bldP spid="15" grpId="0"/>
      <p:bldP spid="15" grpId="1"/>
      <p:bldP spid="17" grpId="0"/>
      <p:bldP spid="17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195570" y="2528570"/>
          <a:ext cx="1800225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1800225" imgH="1800225" progId="Paint.Picture">
                  <p:embed/>
                </p:oleObj>
              </mc:Choice>
              <mc:Fallback>
                <p:oleObj name="" r:id="rId1" imgW="1800225" imgH="1800225" progId="Paint.Pictur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95570" y="2528570"/>
                        <a:ext cx="1800225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10225" y="309562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10225" y="309562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Tm="5000">
        <p:zoom dir="in"/>
      </p:transition>
    </mc:Choice>
    <mc:Fallback>
      <p:transition spd="slow" advTm="5000">
        <p:zoom dir="in"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</Words>
  <Application>WPS 演示</Application>
  <PresentationFormat>宽屏</PresentationFormat>
  <Paragraphs>13</Paragraphs>
  <Slides>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Arial Unicode MS</vt:lpstr>
      <vt:lpstr>等线 Light</vt:lpstr>
      <vt:lpstr>等线</vt:lpstr>
      <vt:lpstr>Calibri</vt:lpstr>
      <vt:lpstr>Office 主题​​</vt:lpstr>
      <vt:lpstr>Paint.Picture</vt:lpstr>
      <vt:lpstr>Package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Kevin</dc:creator>
  <cp:lastModifiedBy>周</cp:lastModifiedBy>
  <cp:revision>54</cp:revision>
  <dcterms:created xsi:type="dcterms:W3CDTF">2018-03-07T01:15:00Z</dcterms:created>
  <dcterms:modified xsi:type="dcterms:W3CDTF">2018-03-26T08:30:06Z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